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92979242979242E-2"/>
          <c:y val="6.2438544739429697E-2"/>
          <c:w val="0.5607905982905983"/>
          <c:h val="0.9032202556538839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Торговля 46%</c:v>
                </c:pt>
                <c:pt idx="1">
                  <c:v>сельскохозяйств.предпр. 4%</c:v>
                </c:pt>
                <c:pt idx="2">
                  <c:v>строительство 4%</c:v>
                </c:pt>
                <c:pt idx="3">
                  <c:v>услуги 25%</c:v>
                </c:pt>
                <c:pt idx="4">
                  <c:v>лесозаотовки 2%</c:v>
                </c:pt>
                <c:pt idx="5">
                  <c:v>добыча полезн. иск. 7%</c:v>
                </c:pt>
                <c:pt idx="6">
                  <c:v>производство пищ прод. 2%</c:v>
                </c:pt>
                <c:pt idx="7">
                  <c:v>обществен. Питание  4%</c:v>
                </c:pt>
                <c:pt idx="8">
                  <c:v>прочее 6%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%">
                  <c:v>46</c:v>
                </c:pt>
                <c:pt idx="1">
                  <c:v>4</c:v>
                </c:pt>
                <c:pt idx="2">
                  <c:v>4</c:v>
                </c:pt>
                <c:pt idx="3">
                  <c:v>25</c:v>
                </c:pt>
                <c:pt idx="4">
                  <c:v>2</c:v>
                </c:pt>
                <c:pt idx="5">
                  <c:v>7</c:v>
                </c:pt>
                <c:pt idx="6">
                  <c:v>2</c:v>
                </c:pt>
                <c:pt idx="7">
                  <c:v>4</c:v>
                </c:pt>
                <c:pt idx="8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888110500610493"/>
          <c:y val="4.0458947885939039E-2"/>
          <c:w val="0.39111889499389502"/>
          <c:h val="0.88461479842674529"/>
        </c:manualLayout>
      </c:layout>
      <c:overlay val="0"/>
      <c:txPr>
        <a:bodyPr/>
        <a:lstStyle/>
        <a:p>
          <a:pPr>
            <a:defRPr sz="1300" b="0" i="1" baseline="0"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4632" cy="720079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B0F0"/>
                </a:solidFill>
              </a:rPr>
              <a:t>Структура экономической деятельности субъектов малого и среднего предпринимательства</a:t>
            </a:r>
            <a:endParaRPr lang="ru-RU" sz="2000" dirty="0">
              <a:solidFill>
                <a:srgbClr val="00B0F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848872" cy="4320479"/>
          </a:xfrm>
        </p:spPr>
        <p:txBody>
          <a:bodyPr/>
          <a:lstStyle/>
          <a:p>
            <a:r>
              <a:rPr lang="ru-RU" dirty="0" smtClean="0"/>
              <a:t>МР «Балейский район»</a:t>
            </a:r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7613666"/>
              </p:ext>
            </p:extLst>
          </p:nvPr>
        </p:nvGraphicFramePr>
        <p:xfrm>
          <a:off x="1524000" y="1397000"/>
          <a:ext cx="6552000" cy="40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6611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</TotalTime>
  <Words>13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Структура экономической деятельности субъектов малого и среднего предпринимательства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экономической деятельности субъектов малого и среднего предпринимательства</dc:title>
  <dc:creator>user</dc:creator>
  <cp:lastModifiedBy>user</cp:lastModifiedBy>
  <cp:revision>4</cp:revision>
  <dcterms:created xsi:type="dcterms:W3CDTF">2023-06-23T01:39:25Z</dcterms:created>
  <dcterms:modified xsi:type="dcterms:W3CDTF">2023-06-23T02:21:38Z</dcterms:modified>
</cp:coreProperties>
</file>